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64350" cy="97504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594FF"/>
    <a:srgbClr val="CC66FF"/>
    <a:srgbClr val="6FE78C"/>
    <a:srgbClr val="CCFF99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B993D5-0A3C-4122-B8AC-5F1214E8C457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B9020ECC-95E6-4B8D-809F-0102DC78CFC9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sl-SI" sz="2700" dirty="0" smtClean="0"/>
            <a:t>        </a:t>
          </a:r>
          <a:r>
            <a:rPr lang="sl-SI" sz="2400" b="1" dirty="0" smtClean="0">
              <a:solidFill>
                <a:srgbClr val="7030A0"/>
              </a:solidFill>
            </a:rPr>
            <a:t>OBČINA IVANČNA GORICA</a:t>
          </a:r>
          <a:endParaRPr lang="sl-SI" sz="2400" b="1" dirty="0">
            <a:solidFill>
              <a:srgbClr val="7030A0"/>
            </a:solidFill>
          </a:endParaRPr>
        </a:p>
      </dgm:t>
    </dgm:pt>
    <dgm:pt modelId="{002390E0-F2DA-4092-87BA-E3C6DF9182D1}" type="parTrans" cxnId="{7C75CB00-8504-44AF-A12C-8644AF0D6BF2}">
      <dgm:prSet/>
      <dgm:spPr/>
      <dgm:t>
        <a:bodyPr/>
        <a:lstStyle/>
        <a:p>
          <a:endParaRPr lang="sl-SI"/>
        </a:p>
      </dgm:t>
    </dgm:pt>
    <dgm:pt modelId="{91386668-F46F-4D78-AF75-ADD74AEA47CC}" type="sibTrans" cxnId="{7C75CB00-8504-44AF-A12C-8644AF0D6BF2}">
      <dgm:prSet/>
      <dgm:spPr/>
      <dgm:t>
        <a:bodyPr/>
        <a:lstStyle/>
        <a:p>
          <a:endParaRPr lang="sl-SI"/>
        </a:p>
      </dgm:t>
    </dgm:pt>
    <dgm:pt modelId="{8550E2AF-D12A-48A9-8BFF-0CF4634C2EBF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algn="just"/>
          <a:r>
            <a:rPr lang="sl-SI" sz="2700" dirty="0" smtClean="0"/>
            <a:t>         </a:t>
          </a:r>
          <a:r>
            <a:rPr lang="sl-SI" sz="2400" b="1" dirty="0" smtClean="0">
              <a:solidFill>
                <a:srgbClr val="7030A0"/>
              </a:solidFill>
            </a:rPr>
            <a:t>MINISTRSTVO ZA ŠOLSTVO                		IN ŠPORT</a:t>
          </a:r>
        </a:p>
        <a:p>
          <a:pPr algn="l"/>
          <a:endParaRPr lang="sl-SI" sz="2400" dirty="0">
            <a:solidFill>
              <a:schemeClr val="accent2">
                <a:lumMod val="75000"/>
              </a:schemeClr>
            </a:solidFill>
          </a:endParaRPr>
        </a:p>
      </dgm:t>
    </dgm:pt>
    <dgm:pt modelId="{AEEDCF9A-6CF1-42BA-8AB1-A152AC36A592}" type="sibTrans" cxnId="{72738699-68E0-44DB-83CE-093812FE828E}">
      <dgm:prSet/>
      <dgm:spPr/>
      <dgm:t>
        <a:bodyPr/>
        <a:lstStyle/>
        <a:p>
          <a:endParaRPr lang="sl-SI"/>
        </a:p>
      </dgm:t>
    </dgm:pt>
    <dgm:pt modelId="{3D1C4A27-CE71-47B8-B497-947BEA3CCE8B}" type="parTrans" cxnId="{72738699-68E0-44DB-83CE-093812FE828E}">
      <dgm:prSet/>
      <dgm:spPr/>
      <dgm:t>
        <a:bodyPr/>
        <a:lstStyle/>
        <a:p>
          <a:endParaRPr lang="sl-SI"/>
        </a:p>
      </dgm:t>
    </dgm:pt>
    <dgm:pt modelId="{A9F18EA4-F013-4F07-88D5-F3623FD00334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sl-SI" sz="1800" baseline="0" dirty="0" smtClean="0"/>
            <a:t>Sredstva </a:t>
          </a:r>
          <a:r>
            <a:rPr lang="sl-SI" sz="1800" baseline="0" dirty="0" smtClean="0"/>
            <a:t>za </a:t>
          </a:r>
          <a:r>
            <a:rPr lang="sl-SI" sz="1800" baseline="0" dirty="0" err="1" smtClean="0"/>
            <a:t>nadom</a:t>
          </a:r>
          <a:r>
            <a:rPr lang="sl-SI" sz="1800" baseline="0" dirty="0" smtClean="0"/>
            <a:t>. iztrošene opreme 17.160,00€</a:t>
          </a:r>
          <a:endParaRPr lang="sl-SI" sz="1800" baseline="0" dirty="0"/>
        </a:p>
      </dgm:t>
    </dgm:pt>
    <dgm:pt modelId="{59EBD5B4-A265-4B93-AB81-0E3593E7C8BD}" type="sibTrans" cxnId="{D032828A-8546-4AF8-9A96-6E5750905414}">
      <dgm:prSet/>
      <dgm:spPr/>
      <dgm:t>
        <a:bodyPr/>
        <a:lstStyle/>
        <a:p>
          <a:endParaRPr lang="sl-SI"/>
        </a:p>
      </dgm:t>
    </dgm:pt>
    <dgm:pt modelId="{64EB21E6-15EB-44D2-B5A8-F5623F7CDD75}" type="parTrans" cxnId="{D032828A-8546-4AF8-9A96-6E5750905414}">
      <dgm:prSet/>
      <dgm:spPr/>
      <dgm:t>
        <a:bodyPr/>
        <a:lstStyle/>
        <a:p>
          <a:endParaRPr lang="sl-SI"/>
        </a:p>
      </dgm:t>
    </dgm:pt>
    <dgm:pt modelId="{887921D8-9564-414A-8BCA-F64C223F855B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algn="l"/>
          <a:endParaRPr lang="sl-SI" sz="1800" dirty="0"/>
        </a:p>
      </dgm:t>
    </dgm:pt>
    <dgm:pt modelId="{8B368E92-6088-4F91-AACC-95DBE760904F}" type="parTrans" cxnId="{3B9968A7-FAC3-4564-A1EC-03EC82300AB4}">
      <dgm:prSet/>
      <dgm:spPr/>
      <dgm:t>
        <a:bodyPr/>
        <a:lstStyle/>
        <a:p>
          <a:endParaRPr lang="sl-SI"/>
        </a:p>
      </dgm:t>
    </dgm:pt>
    <dgm:pt modelId="{C2EFB399-A37A-460E-862B-95F029C9655C}" type="sibTrans" cxnId="{3B9968A7-FAC3-4564-A1EC-03EC82300AB4}">
      <dgm:prSet/>
      <dgm:spPr/>
      <dgm:t>
        <a:bodyPr/>
        <a:lstStyle/>
        <a:p>
          <a:endParaRPr lang="sl-SI"/>
        </a:p>
      </dgm:t>
    </dgm:pt>
    <dgm:pt modelId="{7F6C624D-DA8E-4515-9A21-33DC10F60504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algn="l"/>
          <a:r>
            <a:rPr lang="sl-SI" dirty="0" smtClean="0"/>
            <a:t>Sofinanciranje MŠŠ za </a:t>
          </a:r>
          <a:r>
            <a:rPr lang="sl-SI" dirty="0" smtClean="0"/>
            <a:t>projektorje in interaktivne table  </a:t>
          </a:r>
          <a:r>
            <a:rPr lang="sl-SI" dirty="0" smtClean="0"/>
            <a:t>(javni razpis) </a:t>
          </a:r>
          <a:r>
            <a:rPr lang="sl-SI" dirty="0" smtClean="0"/>
            <a:t> 3.542,40 </a:t>
          </a:r>
          <a:r>
            <a:rPr lang="sl-SI" dirty="0" smtClean="0"/>
            <a:t>€</a:t>
          </a:r>
          <a:endParaRPr lang="sl-SI" sz="1800" dirty="0"/>
        </a:p>
      </dgm:t>
    </dgm:pt>
    <dgm:pt modelId="{0C8D8053-4772-4155-890C-200ECA669DEB}" type="parTrans" cxnId="{8CB703BE-0D75-4C30-8C9E-811E8DFB2992}">
      <dgm:prSet/>
      <dgm:spPr/>
      <dgm:t>
        <a:bodyPr/>
        <a:lstStyle/>
        <a:p>
          <a:endParaRPr lang="sl-SI"/>
        </a:p>
      </dgm:t>
    </dgm:pt>
    <dgm:pt modelId="{DCF31E46-DEF3-49CF-AC4F-39757C2F0292}" type="sibTrans" cxnId="{8CB703BE-0D75-4C30-8C9E-811E8DFB2992}">
      <dgm:prSet/>
      <dgm:spPr/>
      <dgm:t>
        <a:bodyPr/>
        <a:lstStyle/>
        <a:p>
          <a:endParaRPr lang="sl-SI"/>
        </a:p>
      </dgm:t>
    </dgm:pt>
    <dgm:pt modelId="{613B17D7-754C-4E09-A45F-8A6105712360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algn="l"/>
          <a:r>
            <a:rPr lang="sl-SI" sz="1800" dirty="0" smtClean="0"/>
            <a:t>  Sredstva MŠŠ:  </a:t>
          </a:r>
          <a:r>
            <a:rPr lang="sl-SI" sz="1800" dirty="0" smtClean="0"/>
            <a:t>11.463,07 €</a:t>
          </a:r>
          <a:endParaRPr lang="sl-SI" sz="1800" dirty="0"/>
        </a:p>
      </dgm:t>
    </dgm:pt>
    <dgm:pt modelId="{50943602-D781-49F6-A69E-186183BE33F5}" type="sibTrans" cxnId="{F9A002FC-2743-49A7-9492-365596BE87E1}">
      <dgm:prSet/>
      <dgm:spPr/>
      <dgm:t>
        <a:bodyPr/>
        <a:lstStyle/>
        <a:p>
          <a:endParaRPr lang="sl-SI"/>
        </a:p>
      </dgm:t>
    </dgm:pt>
    <dgm:pt modelId="{85DEFD76-585B-48B6-9FCA-6CDCC74C8EDF}" type="parTrans" cxnId="{F9A002FC-2743-49A7-9492-365596BE87E1}">
      <dgm:prSet/>
      <dgm:spPr/>
      <dgm:t>
        <a:bodyPr/>
        <a:lstStyle/>
        <a:p>
          <a:endParaRPr lang="sl-SI"/>
        </a:p>
      </dgm:t>
    </dgm:pt>
    <dgm:pt modelId="{2B673315-22CE-4C45-A7EC-B4DEE51D1A21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sl-SI" sz="1800" baseline="0" dirty="0" smtClean="0"/>
            <a:t>Pogodba o prenosu – nova šola Krka 1.711.228,74 €</a:t>
          </a:r>
          <a:endParaRPr lang="sl-SI" sz="1800" baseline="0" dirty="0"/>
        </a:p>
      </dgm:t>
    </dgm:pt>
    <dgm:pt modelId="{6E081627-CE67-4FEA-9083-92D105C5CD05}" type="parTrans" cxnId="{D9FBB5D0-CF28-4037-BF28-65B13F755CC5}">
      <dgm:prSet/>
      <dgm:spPr/>
    </dgm:pt>
    <dgm:pt modelId="{BFAFC94D-8BDB-41D2-A38B-F8354D9E94BF}" type="sibTrans" cxnId="{D9FBB5D0-CF28-4037-BF28-65B13F755CC5}">
      <dgm:prSet/>
      <dgm:spPr/>
    </dgm:pt>
    <dgm:pt modelId="{4AD0672C-67AA-4BED-AB34-48605EB6FE5C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endParaRPr lang="sl-SI" sz="1800" dirty="0"/>
        </a:p>
      </dgm:t>
    </dgm:pt>
    <dgm:pt modelId="{8F21FEDC-104C-4D71-A843-69BEB89065FC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sl-SI" sz="1800" dirty="0" smtClean="0"/>
            <a:t>   </a:t>
          </a:r>
          <a:r>
            <a:rPr lang="sl-SI" sz="1800" dirty="0" err="1" smtClean="0"/>
            <a:t>tende</a:t>
          </a:r>
          <a:r>
            <a:rPr lang="sl-SI" sz="1800" dirty="0" smtClean="0"/>
            <a:t> – senčila MŠ in oprema:  21.491,62€</a:t>
          </a:r>
          <a:endParaRPr lang="sl-SI" sz="1800" dirty="0"/>
        </a:p>
      </dgm:t>
    </dgm:pt>
    <dgm:pt modelId="{BD94D5D6-617B-439D-965C-AD177E5E71F2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sl-SI" sz="2700" dirty="0" smtClean="0"/>
            <a:t>        </a:t>
          </a:r>
          <a:r>
            <a:rPr lang="sl-SI" sz="2400" b="1" dirty="0" smtClean="0">
              <a:solidFill>
                <a:srgbClr val="7030A0"/>
              </a:solidFill>
            </a:rPr>
            <a:t>PRESEŽEK LETA </a:t>
          </a:r>
          <a:r>
            <a:rPr lang="sl-SI" sz="2400" b="1" dirty="0" smtClean="0">
              <a:solidFill>
                <a:srgbClr val="7030A0"/>
              </a:solidFill>
            </a:rPr>
            <a:t>2010</a:t>
          </a:r>
          <a:endParaRPr lang="sl-SI" sz="2400" b="1" dirty="0">
            <a:solidFill>
              <a:srgbClr val="7030A0"/>
            </a:solidFill>
          </a:endParaRPr>
        </a:p>
      </dgm:t>
    </dgm:pt>
    <dgm:pt modelId="{29B689A2-84FB-4AAB-922F-DB612B764A44}" type="sibTrans" cxnId="{A7499A06-5AEC-4924-9014-550D036BD72D}">
      <dgm:prSet/>
      <dgm:spPr/>
      <dgm:t>
        <a:bodyPr/>
        <a:lstStyle/>
        <a:p>
          <a:endParaRPr lang="sl-SI"/>
        </a:p>
      </dgm:t>
    </dgm:pt>
    <dgm:pt modelId="{D5C73BDA-F266-404D-BB94-67B9040DDD5B}" type="parTrans" cxnId="{A7499A06-5AEC-4924-9014-550D036BD72D}">
      <dgm:prSet/>
      <dgm:spPr/>
      <dgm:t>
        <a:bodyPr/>
        <a:lstStyle/>
        <a:p>
          <a:endParaRPr lang="sl-SI"/>
        </a:p>
      </dgm:t>
    </dgm:pt>
    <dgm:pt modelId="{A8EEBBB9-89EA-4629-8ECA-95C74A2B7523}" type="sibTrans" cxnId="{BD377BCB-095A-4F8C-9849-A8BD696E68B6}">
      <dgm:prSet/>
      <dgm:spPr/>
    </dgm:pt>
    <dgm:pt modelId="{82AFB447-A387-433D-BCA2-B5625AFB1780}" type="parTrans" cxnId="{BD377BCB-095A-4F8C-9849-A8BD696E68B6}">
      <dgm:prSet/>
      <dgm:spPr/>
    </dgm:pt>
    <dgm:pt modelId="{10348133-BA09-4288-8843-332DEB9369DF}" type="sibTrans" cxnId="{648614B5-73E7-4AED-8458-14518FA9DA27}">
      <dgm:prSet/>
      <dgm:spPr/>
      <dgm:t>
        <a:bodyPr/>
        <a:lstStyle/>
        <a:p>
          <a:endParaRPr lang="sl-SI"/>
        </a:p>
      </dgm:t>
    </dgm:pt>
    <dgm:pt modelId="{696945B8-272A-4F87-AFAE-54B1850C218A}" type="parTrans" cxnId="{648614B5-73E7-4AED-8458-14518FA9DA27}">
      <dgm:prSet/>
      <dgm:spPr/>
      <dgm:t>
        <a:bodyPr/>
        <a:lstStyle/>
        <a:p>
          <a:endParaRPr lang="sl-SI"/>
        </a:p>
      </dgm:t>
    </dgm:pt>
    <dgm:pt modelId="{3D35E9FE-95A9-466B-979B-CD6C1E11CFA3}" type="pres">
      <dgm:prSet presAssocID="{85B993D5-0A3C-4122-B8AC-5F1214E8C45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991467F6-4188-4248-874E-013B63BA026E}" type="pres">
      <dgm:prSet presAssocID="{8550E2AF-D12A-48A9-8BFF-0CF4634C2EBF}" presName="comp" presStyleCnt="0"/>
      <dgm:spPr/>
    </dgm:pt>
    <dgm:pt modelId="{4838C350-6654-4EDD-BB30-6F1C594687F9}" type="pres">
      <dgm:prSet presAssocID="{8550E2AF-D12A-48A9-8BFF-0CF4634C2EBF}" presName="box" presStyleLbl="node1" presStyleIdx="0" presStyleCnt="3" custScaleX="94459" custScaleY="89592" custLinFactNeighborX="-3208"/>
      <dgm:spPr/>
      <dgm:t>
        <a:bodyPr/>
        <a:lstStyle/>
        <a:p>
          <a:endParaRPr lang="sl-SI"/>
        </a:p>
      </dgm:t>
    </dgm:pt>
    <dgm:pt modelId="{C5DDA839-CA17-468A-B9BE-ABC30E6F3F49}" type="pres">
      <dgm:prSet presAssocID="{8550E2AF-D12A-48A9-8BFF-0CF4634C2EBF}" presName="img" presStyleLbl="fgImgPlace1" presStyleIdx="0" presStyleCnt="3" custFlipVert="1" custScaleX="122188" custScaleY="52909" custLinFactNeighborX="18029" custLinFactNeighborY="-3549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B6F6A1F-A1CE-45F8-81B8-13D23C795E1E}" type="pres">
      <dgm:prSet presAssocID="{8550E2AF-D12A-48A9-8BFF-0CF4634C2EB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8247708D-38AC-41E0-AF76-3E2AE6D05384}" type="pres">
      <dgm:prSet presAssocID="{AEEDCF9A-6CF1-42BA-8AB1-A152AC36A592}" presName="spacer" presStyleCnt="0"/>
      <dgm:spPr/>
    </dgm:pt>
    <dgm:pt modelId="{235404EA-1860-4CBF-8D9A-7FAF63A466C9}" type="pres">
      <dgm:prSet presAssocID="{B9020ECC-95E6-4B8D-809F-0102DC78CFC9}" presName="comp" presStyleCnt="0"/>
      <dgm:spPr/>
    </dgm:pt>
    <dgm:pt modelId="{1E3A355B-8736-4449-AAE2-A51FBA4A9775}" type="pres">
      <dgm:prSet presAssocID="{B9020ECC-95E6-4B8D-809F-0102DC78CFC9}" presName="box" presStyleLbl="node1" presStyleIdx="1" presStyleCnt="3" custScaleX="92460" custScaleY="54688" custLinFactNeighborX="-1883" custLinFactNeighborY="-2714"/>
      <dgm:spPr/>
      <dgm:t>
        <a:bodyPr/>
        <a:lstStyle/>
        <a:p>
          <a:endParaRPr lang="sl-SI"/>
        </a:p>
      </dgm:t>
    </dgm:pt>
    <dgm:pt modelId="{24517785-7C0A-41A4-9C98-AE3A1FA8630C}" type="pres">
      <dgm:prSet presAssocID="{B9020ECC-95E6-4B8D-809F-0102DC78CFC9}" presName="img" presStyleLbl="fgImgPlace1" presStyleIdx="1" presStyleCnt="3" custScaleX="48015" custScaleY="43608" custLinFactNeighborX="2690" custLinFactNeighborY="-1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29F35AB-B9A6-421A-A88A-5DD3A4138F52}" type="pres">
      <dgm:prSet presAssocID="{B9020ECC-95E6-4B8D-809F-0102DC78CFC9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8A57C620-B41B-42C6-B5E4-3F21CD0E2297}" type="pres">
      <dgm:prSet presAssocID="{91386668-F46F-4D78-AF75-ADD74AEA47CC}" presName="spacer" presStyleCnt="0"/>
      <dgm:spPr/>
    </dgm:pt>
    <dgm:pt modelId="{62140216-6C0B-4ACD-BBBC-77E7002962B1}" type="pres">
      <dgm:prSet presAssocID="{BD94D5D6-617B-439D-965C-AD177E5E71F2}" presName="comp" presStyleCnt="0"/>
      <dgm:spPr/>
    </dgm:pt>
    <dgm:pt modelId="{3D3BE79E-5882-4E2D-8CB1-F275BB392E3F}" type="pres">
      <dgm:prSet presAssocID="{BD94D5D6-617B-439D-965C-AD177E5E71F2}" presName="box" presStyleLbl="node1" presStyleIdx="2" presStyleCnt="3" custScaleX="92453" custScaleY="42157" custLinFactNeighborX="-1887" custLinFactNeighborY="-3442"/>
      <dgm:spPr/>
      <dgm:t>
        <a:bodyPr/>
        <a:lstStyle/>
        <a:p>
          <a:endParaRPr lang="sl-SI"/>
        </a:p>
      </dgm:t>
    </dgm:pt>
    <dgm:pt modelId="{29BBC8A3-28B7-46E8-963B-72BF0C9209A8}" type="pres">
      <dgm:prSet presAssocID="{BD94D5D6-617B-439D-965C-AD177E5E71F2}" presName="img" presStyleLbl="fgImgPlace1" presStyleIdx="2" presStyleCnt="3" custScaleX="45324" custScaleY="41446" custLinFactNeighborX="-8476" custLinFactNeighborY="-174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4B01406-54FF-44D3-B1B6-DC01F7646385}" type="pres">
      <dgm:prSet presAssocID="{BD94D5D6-617B-439D-965C-AD177E5E71F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72738699-68E0-44DB-83CE-093812FE828E}" srcId="{85B993D5-0A3C-4122-B8AC-5F1214E8C457}" destId="{8550E2AF-D12A-48A9-8BFF-0CF4634C2EBF}" srcOrd="0" destOrd="0" parTransId="{3D1C4A27-CE71-47B8-B497-947BEA3CCE8B}" sibTransId="{AEEDCF9A-6CF1-42BA-8AB1-A152AC36A592}"/>
    <dgm:cxn modelId="{B2214A4C-C36B-43F4-B803-9125925FD122}" type="presOf" srcId="{613B17D7-754C-4E09-A45F-8A6105712360}" destId="{4838C350-6654-4EDD-BB30-6F1C594687F9}" srcOrd="0" destOrd="1" presId="urn:microsoft.com/office/officeart/2005/8/layout/vList4"/>
    <dgm:cxn modelId="{96D7B674-A75C-49DC-B387-A6F0EF4D5342}" type="presOf" srcId="{A9F18EA4-F013-4F07-88D5-F3623FD00334}" destId="{229F35AB-B9A6-421A-A88A-5DD3A4138F52}" srcOrd="1" destOrd="1" presId="urn:microsoft.com/office/officeart/2005/8/layout/vList4"/>
    <dgm:cxn modelId="{B68BEA07-BBDC-4E14-B573-72486E741320}" type="presOf" srcId="{4AD0672C-67AA-4BED-AB34-48605EB6FE5C}" destId="{24B01406-54FF-44D3-B1B6-DC01F7646385}" srcOrd="1" destOrd="2" presId="urn:microsoft.com/office/officeart/2005/8/layout/vList4"/>
    <dgm:cxn modelId="{8CB703BE-0D75-4C30-8C9E-811E8DFB2992}" srcId="{8550E2AF-D12A-48A9-8BFF-0CF4634C2EBF}" destId="{7F6C624D-DA8E-4515-9A21-33DC10F60504}" srcOrd="1" destOrd="0" parTransId="{0C8D8053-4772-4155-890C-200ECA669DEB}" sibTransId="{DCF31E46-DEF3-49CF-AC4F-39757C2F0292}"/>
    <dgm:cxn modelId="{3B9968A7-FAC3-4564-A1EC-03EC82300AB4}" srcId="{8550E2AF-D12A-48A9-8BFF-0CF4634C2EBF}" destId="{887921D8-9564-414A-8BCA-F64C223F855B}" srcOrd="2" destOrd="0" parTransId="{8B368E92-6088-4F91-AACC-95DBE760904F}" sibTransId="{C2EFB399-A37A-460E-862B-95F029C9655C}"/>
    <dgm:cxn modelId="{CF04F530-CBBA-4EAF-8995-A7272A46F535}" type="presOf" srcId="{B9020ECC-95E6-4B8D-809F-0102DC78CFC9}" destId="{1E3A355B-8736-4449-AAE2-A51FBA4A9775}" srcOrd="0" destOrd="0" presId="urn:microsoft.com/office/officeart/2005/8/layout/vList4"/>
    <dgm:cxn modelId="{5A3339E8-DACB-477D-BDF2-11E56C7DF7DE}" type="presOf" srcId="{887921D8-9564-414A-8BCA-F64C223F855B}" destId="{5B6F6A1F-A1CE-45F8-81B8-13D23C795E1E}" srcOrd="1" destOrd="3" presId="urn:microsoft.com/office/officeart/2005/8/layout/vList4"/>
    <dgm:cxn modelId="{BF7E433A-F572-4E4B-9DDB-06B2A944DD7C}" type="presOf" srcId="{8550E2AF-D12A-48A9-8BFF-0CF4634C2EBF}" destId="{4838C350-6654-4EDD-BB30-6F1C594687F9}" srcOrd="0" destOrd="0" presId="urn:microsoft.com/office/officeart/2005/8/layout/vList4"/>
    <dgm:cxn modelId="{048947FB-1E39-4BA3-AEC1-8D58772700ED}" type="presOf" srcId="{887921D8-9564-414A-8BCA-F64C223F855B}" destId="{4838C350-6654-4EDD-BB30-6F1C594687F9}" srcOrd="0" destOrd="3" presId="urn:microsoft.com/office/officeart/2005/8/layout/vList4"/>
    <dgm:cxn modelId="{7705A5A6-4C4F-49C9-BACE-B2C60A8B63A4}" type="presOf" srcId="{4AD0672C-67AA-4BED-AB34-48605EB6FE5C}" destId="{3D3BE79E-5882-4E2D-8CB1-F275BB392E3F}" srcOrd="0" destOrd="2" presId="urn:microsoft.com/office/officeart/2005/8/layout/vList4"/>
    <dgm:cxn modelId="{7C75CB00-8504-44AF-A12C-8644AF0D6BF2}" srcId="{85B993D5-0A3C-4122-B8AC-5F1214E8C457}" destId="{B9020ECC-95E6-4B8D-809F-0102DC78CFC9}" srcOrd="1" destOrd="0" parTransId="{002390E0-F2DA-4092-87BA-E3C6DF9182D1}" sibTransId="{91386668-F46F-4D78-AF75-ADD74AEA47CC}"/>
    <dgm:cxn modelId="{A7499A06-5AEC-4924-9014-550D036BD72D}" srcId="{85B993D5-0A3C-4122-B8AC-5F1214E8C457}" destId="{BD94D5D6-617B-439D-965C-AD177E5E71F2}" srcOrd="2" destOrd="0" parTransId="{D5C73BDA-F266-404D-BB94-67B9040DDD5B}" sibTransId="{29B689A2-84FB-4AAB-922F-DB612B764A44}"/>
    <dgm:cxn modelId="{79CDFFAD-0CC6-43E0-9ACA-10B55F80152F}" type="presOf" srcId="{B9020ECC-95E6-4B8D-809F-0102DC78CFC9}" destId="{229F35AB-B9A6-421A-A88A-5DD3A4138F52}" srcOrd="1" destOrd="0" presId="urn:microsoft.com/office/officeart/2005/8/layout/vList4"/>
    <dgm:cxn modelId="{D032828A-8546-4AF8-9A96-6E5750905414}" srcId="{B9020ECC-95E6-4B8D-809F-0102DC78CFC9}" destId="{A9F18EA4-F013-4F07-88D5-F3623FD00334}" srcOrd="0" destOrd="0" parTransId="{64EB21E6-15EB-44D2-B5A8-F5623F7CDD75}" sibTransId="{59EBD5B4-A265-4B93-AB81-0E3593E7C8BD}"/>
    <dgm:cxn modelId="{D9FBB5D0-CF28-4037-BF28-65B13F755CC5}" srcId="{B9020ECC-95E6-4B8D-809F-0102DC78CFC9}" destId="{2B673315-22CE-4C45-A7EC-B4DEE51D1A21}" srcOrd="1" destOrd="0" parTransId="{6E081627-CE67-4FEA-9083-92D105C5CD05}" sibTransId="{BFAFC94D-8BDB-41D2-A38B-F8354D9E94BF}"/>
    <dgm:cxn modelId="{C9802CD6-CA6A-4B6D-AD3C-2DF05EE71261}" type="presOf" srcId="{613B17D7-754C-4E09-A45F-8A6105712360}" destId="{5B6F6A1F-A1CE-45F8-81B8-13D23C795E1E}" srcOrd="1" destOrd="1" presId="urn:microsoft.com/office/officeart/2005/8/layout/vList4"/>
    <dgm:cxn modelId="{9D243CEC-91F0-4CF6-ACEB-9576B14ED3EE}" type="presOf" srcId="{85B993D5-0A3C-4122-B8AC-5F1214E8C457}" destId="{3D35E9FE-95A9-466B-979B-CD6C1E11CFA3}" srcOrd="0" destOrd="0" presId="urn:microsoft.com/office/officeart/2005/8/layout/vList4"/>
    <dgm:cxn modelId="{BE2B4332-641F-4402-ADFE-B2F43755DA56}" type="presOf" srcId="{7F6C624D-DA8E-4515-9A21-33DC10F60504}" destId="{4838C350-6654-4EDD-BB30-6F1C594687F9}" srcOrd="0" destOrd="2" presId="urn:microsoft.com/office/officeart/2005/8/layout/vList4"/>
    <dgm:cxn modelId="{89C0719A-2518-4EED-AE95-326ECCDC988C}" type="presOf" srcId="{BD94D5D6-617B-439D-965C-AD177E5E71F2}" destId="{3D3BE79E-5882-4E2D-8CB1-F275BB392E3F}" srcOrd="0" destOrd="0" presId="urn:microsoft.com/office/officeart/2005/8/layout/vList4"/>
    <dgm:cxn modelId="{76D92E1E-108B-4D08-A74C-BAE2FE3FA968}" type="presOf" srcId="{A9F18EA4-F013-4F07-88D5-F3623FD00334}" destId="{1E3A355B-8736-4449-AAE2-A51FBA4A9775}" srcOrd="0" destOrd="1" presId="urn:microsoft.com/office/officeart/2005/8/layout/vList4"/>
    <dgm:cxn modelId="{89388D3A-E05F-4218-822C-6E4884CE4178}" type="presOf" srcId="{8550E2AF-D12A-48A9-8BFF-0CF4634C2EBF}" destId="{5B6F6A1F-A1CE-45F8-81B8-13D23C795E1E}" srcOrd="1" destOrd="0" presId="urn:microsoft.com/office/officeart/2005/8/layout/vList4"/>
    <dgm:cxn modelId="{FFCD3F99-00C8-4FAB-A821-A840A447CB65}" type="presOf" srcId="{BD94D5D6-617B-439D-965C-AD177E5E71F2}" destId="{24B01406-54FF-44D3-B1B6-DC01F7646385}" srcOrd="1" destOrd="0" presId="urn:microsoft.com/office/officeart/2005/8/layout/vList4"/>
    <dgm:cxn modelId="{E0A35B26-E864-441C-B895-06A5E5BE30F4}" type="presOf" srcId="{2B673315-22CE-4C45-A7EC-B4DEE51D1A21}" destId="{229F35AB-B9A6-421A-A88A-5DD3A4138F52}" srcOrd="1" destOrd="2" presId="urn:microsoft.com/office/officeart/2005/8/layout/vList4"/>
    <dgm:cxn modelId="{64714E87-EE5E-49EC-9FF0-C36D47E305CF}" type="presOf" srcId="{8F21FEDC-104C-4D71-A843-69BEB89065FC}" destId="{24B01406-54FF-44D3-B1B6-DC01F7646385}" srcOrd="1" destOrd="1" presId="urn:microsoft.com/office/officeart/2005/8/layout/vList4"/>
    <dgm:cxn modelId="{F9A002FC-2743-49A7-9492-365596BE87E1}" srcId="{8550E2AF-D12A-48A9-8BFF-0CF4634C2EBF}" destId="{613B17D7-754C-4E09-A45F-8A6105712360}" srcOrd="0" destOrd="0" parTransId="{85DEFD76-585B-48B6-9FCA-6CDCC74C8EDF}" sibTransId="{50943602-D781-49F6-A69E-186183BE33F5}"/>
    <dgm:cxn modelId="{6A0444FB-2E80-4B39-B4B8-99FE9906DD5E}" type="presOf" srcId="{7F6C624D-DA8E-4515-9A21-33DC10F60504}" destId="{5B6F6A1F-A1CE-45F8-81B8-13D23C795E1E}" srcOrd="1" destOrd="2" presId="urn:microsoft.com/office/officeart/2005/8/layout/vList4"/>
    <dgm:cxn modelId="{648614B5-73E7-4AED-8458-14518FA9DA27}" srcId="{BD94D5D6-617B-439D-965C-AD177E5E71F2}" destId="{8F21FEDC-104C-4D71-A843-69BEB89065FC}" srcOrd="0" destOrd="0" parTransId="{696945B8-272A-4F87-AFAE-54B1850C218A}" sibTransId="{10348133-BA09-4288-8843-332DEB9369DF}"/>
    <dgm:cxn modelId="{D57B0D5C-C38D-4766-BC85-74D0D5115537}" type="presOf" srcId="{2B673315-22CE-4C45-A7EC-B4DEE51D1A21}" destId="{1E3A355B-8736-4449-AAE2-A51FBA4A9775}" srcOrd="0" destOrd="2" presId="urn:microsoft.com/office/officeart/2005/8/layout/vList4"/>
    <dgm:cxn modelId="{C762BDAB-56C0-458C-ACDE-2B2B931982D2}" type="presOf" srcId="{8F21FEDC-104C-4D71-A843-69BEB89065FC}" destId="{3D3BE79E-5882-4E2D-8CB1-F275BB392E3F}" srcOrd="0" destOrd="1" presId="urn:microsoft.com/office/officeart/2005/8/layout/vList4"/>
    <dgm:cxn modelId="{BD377BCB-095A-4F8C-9849-A8BD696E68B6}" srcId="{BD94D5D6-617B-439D-965C-AD177E5E71F2}" destId="{4AD0672C-67AA-4BED-AB34-48605EB6FE5C}" srcOrd="1" destOrd="0" parTransId="{82AFB447-A387-433D-BCA2-B5625AFB1780}" sibTransId="{A8EEBBB9-89EA-4629-8ECA-95C74A2B7523}"/>
    <dgm:cxn modelId="{DEB4016A-68AB-456E-9DDE-AE6FD3F272D3}" type="presParOf" srcId="{3D35E9FE-95A9-466B-979B-CD6C1E11CFA3}" destId="{991467F6-4188-4248-874E-013B63BA026E}" srcOrd="0" destOrd="0" presId="urn:microsoft.com/office/officeart/2005/8/layout/vList4"/>
    <dgm:cxn modelId="{A7F02036-0F98-4911-909E-28864ED1C375}" type="presParOf" srcId="{991467F6-4188-4248-874E-013B63BA026E}" destId="{4838C350-6654-4EDD-BB30-6F1C594687F9}" srcOrd="0" destOrd="0" presId="urn:microsoft.com/office/officeart/2005/8/layout/vList4"/>
    <dgm:cxn modelId="{7ACD3385-BFF3-486D-8738-8D15051591CD}" type="presParOf" srcId="{991467F6-4188-4248-874E-013B63BA026E}" destId="{C5DDA839-CA17-468A-B9BE-ABC30E6F3F49}" srcOrd="1" destOrd="0" presId="urn:microsoft.com/office/officeart/2005/8/layout/vList4"/>
    <dgm:cxn modelId="{96F473C4-60B1-45BE-8D69-C7F488CE13D5}" type="presParOf" srcId="{991467F6-4188-4248-874E-013B63BA026E}" destId="{5B6F6A1F-A1CE-45F8-81B8-13D23C795E1E}" srcOrd="2" destOrd="0" presId="urn:microsoft.com/office/officeart/2005/8/layout/vList4"/>
    <dgm:cxn modelId="{5E811261-19AD-4279-BF18-33AC209AC06F}" type="presParOf" srcId="{3D35E9FE-95A9-466B-979B-CD6C1E11CFA3}" destId="{8247708D-38AC-41E0-AF76-3E2AE6D05384}" srcOrd="1" destOrd="0" presId="urn:microsoft.com/office/officeart/2005/8/layout/vList4"/>
    <dgm:cxn modelId="{8AF0DFCB-52C0-47BE-A021-B4214B1DDB0E}" type="presParOf" srcId="{3D35E9FE-95A9-466B-979B-CD6C1E11CFA3}" destId="{235404EA-1860-4CBF-8D9A-7FAF63A466C9}" srcOrd="2" destOrd="0" presId="urn:microsoft.com/office/officeart/2005/8/layout/vList4"/>
    <dgm:cxn modelId="{0CEACE9B-29C0-474B-99B1-04950C2D2621}" type="presParOf" srcId="{235404EA-1860-4CBF-8D9A-7FAF63A466C9}" destId="{1E3A355B-8736-4449-AAE2-A51FBA4A9775}" srcOrd="0" destOrd="0" presId="urn:microsoft.com/office/officeart/2005/8/layout/vList4"/>
    <dgm:cxn modelId="{F6041DBE-4181-4852-948B-97B8DAD0BE15}" type="presParOf" srcId="{235404EA-1860-4CBF-8D9A-7FAF63A466C9}" destId="{24517785-7C0A-41A4-9C98-AE3A1FA8630C}" srcOrd="1" destOrd="0" presId="urn:microsoft.com/office/officeart/2005/8/layout/vList4"/>
    <dgm:cxn modelId="{5AAACC39-1012-44AD-A1AD-CCF52A11EF3B}" type="presParOf" srcId="{235404EA-1860-4CBF-8D9A-7FAF63A466C9}" destId="{229F35AB-B9A6-421A-A88A-5DD3A4138F52}" srcOrd="2" destOrd="0" presId="urn:microsoft.com/office/officeart/2005/8/layout/vList4"/>
    <dgm:cxn modelId="{0BA7D21F-8F27-46DB-AB7C-0E7C702DF20F}" type="presParOf" srcId="{3D35E9FE-95A9-466B-979B-CD6C1E11CFA3}" destId="{8A57C620-B41B-42C6-B5E4-3F21CD0E2297}" srcOrd="3" destOrd="0" presId="urn:microsoft.com/office/officeart/2005/8/layout/vList4"/>
    <dgm:cxn modelId="{1937DE43-547F-44D9-AE1B-74BB679D31E7}" type="presParOf" srcId="{3D35E9FE-95A9-466B-979B-CD6C1E11CFA3}" destId="{62140216-6C0B-4ACD-BBBC-77E7002962B1}" srcOrd="4" destOrd="0" presId="urn:microsoft.com/office/officeart/2005/8/layout/vList4"/>
    <dgm:cxn modelId="{6C7D4A07-8479-42F2-BDDB-8F045C8C7D99}" type="presParOf" srcId="{62140216-6C0B-4ACD-BBBC-77E7002962B1}" destId="{3D3BE79E-5882-4E2D-8CB1-F275BB392E3F}" srcOrd="0" destOrd="0" presId="urn:microsoft.com/office/officeart/2005/8/layout/vList4"/>
    <dgm:cxn modelId="{EC4ABEB6-52D2-4EE7-AB95-E7F7A34D85F0}" type="presParOf" srcId="{62140216-6C0B-4ACD-BBBC-77E7002962B1}" destId="{29BBC8A3-28B7-46E8-963B-72BF0C9209A8}" srcOrd="1" destOrd="0" presId="urn:microsoft.com/office/officeart/2005/8/layout/vList4"/>
    <dgm:cxn modelId="{1B2F192D-BC54-42FC-A2AE-84EE1BD29751}" type="presParOf" srcId="{62140216-6C0B-4ACD-BBBC-77E7002962B1}" destId="{24B01406-54FF-44D3-B1B6-DC01F764638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B993D5-0A3C-4122-B8AC-5F1214E8C457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8550E2AF-D12A-48A9-8BFF-0CF4634C2EBF}">
      <dgm:prSet phldrT="[besedilo]" custT="1"/>
      <dgm:spPr>
        <a:solidFill>
          <a:srgbClr val="CC66FF"/>
        </a:solidFill>
      </dgm:spPr>
      <dgm:t>
        <a:bodyPr/>
        <a:lstStyle/>
        <a:p>
          <a:r>
            <a:rPr lang="sl-SI" sz="2700" dirty="0" smtClean="0"/>
            <a:t>        </a:t>
          </a:r>
          <a:r>
            <a:rPr lang="sl-SI" sz="2400" b="1" dirty="0" smtClean="0">
              <a:solidFill>
                <a:srgbClr val="7030A0"/>
              </a:solidFill>
            </a:rPr>
            <a:t>LASTNA SREDSTVA</a:t>
          </a:r>
        </a:p>
        <a:p>
          <a:r>
            <a:rPr lang="sl-SI" sz="1800" dirty="0" smtClean="0"/>
            <a:t>        </a:t>
          </a:r>
          <a:r>
            <a:rPr lang="sl-SI" sz="2000" dirty="0" smtClean="0"/>
            <a:t>oprema </a:t>
          </a:r>
          <a:r>
            <a:rPr lang="sl-SI" sz="2000" dirty="0" smtClean="0"/>
            <a:t>– DI v </a:t>
          </a:r>
          <a:r>
            <a:rPr lang="sl-SI" sz="2000" dirty="0" smtClean="0"/>
            <a:t>vrednosti: </a:t>
          </a:r>
          <a:r>
            <a:rPr lang="sl-SI" sz="2000" dirty="0" smtClean="0"/>
            <a:t>14.714,15 </a:t>
          </a:r>
          <a:r>
            <a:rPr lang="sl-SI" sz="2000" dirty="0" smtClean="0"/>
            <a:t>€</a:t>
          </a:r>
        </a:p>
        <a:p>
          <a:endParaRPr lang="sl-SI" sz="2400" dirty="0">
            <a:solidFill>
              <a:schemeClr val="accent2">
                <a:lumMod val="75000"/>
              </a:schemeClr>
            </a:solidFill>
          </a:endParaRPr>
        </a:p>
      </dgm:t>
    </dgm:pt>
    <dgm:pt modelId="{AEEDCF9A-6CF1-42BA-8AB1-A152AC36A592}" type="sibTrans" cxnId="{72738699-68E0-44DB-83CE-093812FE828E}">
      <dgm:prSet/>
      <dgm:spPr/>
      <dgm:t>
        <a:bodyPr/>
        <a:lstStyle/>
        <a:p>
          <a:endParaRPr lang="sl-SI"/>
        </a:p>
      </dgm:t>
    </dgm:pt>
    <dgm:pt modelId="{3D1C4A27-CE71-47B8-B497-947BEA3CCE8B}" type="parTrans" cxnId="{72738699-68E0-44DB-83CE-093812FE828E}">
      <dgm:prSet/>
      <dgm:spPr/>
      <dgm:t>
        <a:bodyPr/>
        <a:lstStyle/>
        <a:p>
          <a:endParaRPr lang="sl-SI"/>
        </a:p>
      </dgm:t>
    </dgm:pt>
    <dgm:pt modelId="{3D35E9FE-95A9-466B-979B-CD6C1E11CFA3}" type="pres">
      <dgm:prSet presAssocID="{85B993D5-0A3C-4122-B8AC-5F1214E8C45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991467F6-4188-4248-874E-013B63BA026E}" type="pres">
      <dgm:prSet presAssocID="{8550E2AF-D12A-48A9-8BFF-0CF4634C2EBF}" presName="comp" presStyleCnt="0"/>
      <dgm:spPr/>
      <dgm:t>
        <a:bodyPr/>
        <a:lstStyle/>
        <a:p>
          <a:endParaRPr lang="sl-SI"/>
        </a:p>
      </dgm:t>
    </dgm:pt>
    <dgm:pt modelId="{4838C350-6654-4EDD-BB30-6F1C594687F9}" type="pres">
      <dgm:prSet presAssocID="{8550E2AF-D12A-48A9-8BFF-0CF4634C2EBF}" presName="box" presStyleLbl="node1" presStyleIdx="0" presStyleCnt="1" custScaleX="91000" custScaleY="43065" custLinFactNeighborX="-6922" custLinFactNeighborY="7567"/>
      <dgm:spPr/>
      <dgm:t>
        <a:bodyPr/>
        <a:lstStyle/>
        <a:p>
          <a:endParaRPr lang="sl-SI"/>
        </a:p>
      </dgm:t>
    </dgm:pt>
    <dgm:pt modelId="{C5DDA839-CA17-468A-B9BE-ABC30E6F3F49}" type="pres">
      <dgm:prSet presAssocID="{8550E2AF-D12A-48A9-8BFF-0CF4634C2EBF}" presName="img" presStyleLbl="fgImgPlace1" presStyleIdx="0" presStyleCnt="1" custScaleX="121112" custScaleY="34453" custLinFactNeighborX="-10392" custLinFactNeighborY="292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sl-SI"/>
        </a:p>
      </dgm:t>
    </dgm:pt>
    <dgm:pt modelId="{5B6F6A1F-A1CE-45F8-81B8-13D23C795E1E}" type="pres">
      <dgm:prSet presAssocID="{8550E2AF-D12A-48A9-8BFF-0CF4634C2EBF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A7EE4507-767F-426F-B792-19DA9B27D4B8}" type="presOf" srcId="{8550E2AF-D12A-48A9-8BFF-0CF4634C2EBF}" destId="{4838C350-6654-4EDD-BB30-6F1C594687F9}" srcOrd="0" destOrd="0" presId="urn:microsoft.com/office/officeart/2005/8/layout/vList4"/>
    <dgm:cxn modelId="{AAB8CBDA-96CB-4146-861C-7FB0BFEBD7BB}" type="presOf" srcId="{85B993D5-0A3C-4122-B8AC-5F1214E8C457}" destId="{3D35E9FE-95A9-466B-979B-CD6C1E11CFA3}" srcOrd="0" destOrd="0" presId="urn:microsoft.com/office/officeart/2005/8/layout/vList4"/>
    <dgm:cxn modelId="{263315ED-D99A-46F0-96B3-EE44572FCA02}" type="presOf" srcId="{8550E2AF-D12A-48A9-8BFF-0CF4634C2EBF}" destId="{5B6F6A1F-A1CE-45F8-81B8-13D23C795E1E}" srcOrd="1" destOrd="0" presId="urn:microsoft.com/office/officeart/2005/8/layout/vList4"/>
    <dgm:cxn modelId="{72738699-68E0-44DB-83CE-093812FE828E}" srcId="{85B993D5-0A3C-4122-B8AC-5F1214E8C457}" destId="{8550E2AF-D12A-48A9-8BFF-0CF4634C2EBF}" srcOrd="0" destOrd="0" parTransId="{3D1C4A27-CE71-47B8-B497-947BEA3CCE8B}" sibTransId="{AEEDCF9A-6CF1-42BA-8AB1-A152AC36A592}"/>
    <dgm:cxn modelId="{E36F784A-B1E5-4529-817E-1295ED525212}" type="presParOf" srcId="{3D35E9FE-95A9-466B-979B-CD6C1E11CFA3}" destId="{991467F6-4188-4248-874E-013B63BA026E}" srcOrd="0" destOrd="0" presId="urn:microsoft.com/office/officeart/2005/8/layout/vList4"/>
    <dgm:cxn modelId="{2C42672F-F778-4FB4-9C99-C0E453085D13}" type="presParOf" srcId="{991467F6-4188-4248-874E-013B63BA026E}" destId="{4838C350-6654-4EDD-BB30-6F1C594687F9}" srcOrd="0" destOrd="0" presId="urn:microsoft.com/office/officeart/2005/8/layout/vList4"/>
    <dgm:cxn modelId="{FB83C92B-04E0-40B4-BDB1-D113DB48A15F}" type="presParOf" srcId="{991467F6-4188-4248-874E-013B63BA026E}" destId="{C5DDA839-CA17-468A-B9BE-ABC30E6F3F49}" srcOrd="1" destOrd="0" presId="urn:microsoft.com/office/officeart/2005/8/layout/vList4"/>
    <dgm:cxn modelId="{D18C5D14-2A7B-4D6A-936A-BB00564ADADB}" type="presParOf" srcId="{991467F6-4188-4248-874E-013B63BA026E}" destId="{5B6F6A1F-A1CE-45F8-81B8-13D23C795E1E}" srcOrd="2" destOrd="0" presId="urn:microsoft.com/office/officeart/2005/8/layout/vList4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38C350-6654-4EDD-BB30-6F1C594687F9}">
      <dsp:nvSpPr>
        <dsp:cNvPr id="0" name=""/>
        <dsp:cNvSpPr/>
      </dsp:nvSpPr>
      <dsp:spPr>
        <a:xfrm>
          <a:off x="29711" y="0"/>
          <a:ext cx="7209911" cy="2281153"/>
        </a:xfrm>
        <a:prstGeom prst="roundRect">
          <a:avLst>
            <a:gd name="adj" fmla="val 10000"/>
          </a:avLst>
        </a:prstGeom>
        <a:solidFill>
          <a:srgbClr val="CC66FF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just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700" kern="1200" dirty="0" smtClean="0"/>
            <a:t>         </a:t>
          </a:r>
          <a:r>
            <a:rPr lang="sl-SI" sz="2400" b="1" kern="1200" dirty="0" smtClean="0">
              <a:solidFill>
                <a:srgbClr val="7030A0"/>
              </a:solidFill>
            </a:rPr>
            <a:t>MINISTRSTVO ZA ŠOLSTVO                		IN ŠPORT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l-SI" sz="2400" kern="1200" dirty="0">
            <a:solidFill>
              <a:schemeClr val="accent2">
                <a:lumMod val="75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1800" kern="1200" dirty="0" smtClean="0"/>
            <a:t>  Sredstva MŠŠ:  </a:t>
          </a:r>
          <a:r>
            <a:rPr lang="sl-SI" sz="1800" kern="1200" dirty="0" smtClean="0"/>
            <a:t>11.463,07 €</a:t>
          </a:r>
          <a:endParaRPr lang="sl-SI" sz="18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kern="1200" dirty="0" smtClean="0"/>
            <a:t>Sofinanciranje MŠŠ za </a:t>
          </a:r>
          <a:r>
            <a:rPr lang="sl-SI" kern="1200" dirty="0" smtClean="0"/>
            <a:t>projektorje in interaktivne table  </a:t>
          </a:r>
          <a:r>
            <a:rPr lang="sl-SI" kern="1200" dirty="0" smtClean="0"/>
            <a:t>(javni razpis) </a:t>
          </a:r>
          <a:r>
            <a:rPr lang="sl-SI" kern="1200" dirty="0" smtClean="0"/>
            <a:t> 3.542,40 </a:t>
          </a:r>
          <a:r>
            <a:rPr lang="sl-SI" kern="1200" dirty="0" smtClean="0"/>
            <a:t>€</a:t>
          </a:r>
          <a:endParaRPr lang="sl-SI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l-SI" sz="1800" kern="1200" dirty="0"/>
        </a:p>
      </dsp:txBody>
      <dsp:txXfrm>
        <a:off x="1712201" y="0"/>
        <a:ext cx="5527421" cy="2281153"/>
      </dsp:txXfrm>
    </dsp:sp>
    <dsp:sp modelId="{C5DDA839-CA17-468A-B9BE-ABC30E6F3F49}">
      <dsp:nvSpPr>
        <dsp:cNvPr id="0" name=""/>
        <dsp:cNvSpPr/>
      </dsp:nvSpPr>
      <dsp:spPr>
        <a:xfrm flipV="1">
          <a:off x="423588" y="0"/>
          <a:ext cx="1865284" cy="107771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3A355B-8736-4449-AAE2-A51FBA4A9775}">
      <dsp:nvSpPr>
        <dsp:cNvPr id="0" name=""/>
        <dsp:cNvSpPr/>
      </dsp:nvSpPr>
      <dsp:spPr>
        <a:xfrm>
          <a:off x="144031" y="2466666"/>
          <a:ext cx="7057331" cy="1392442"/>
        </a:xfrm>
        <a:prstGeom prst="roundRect">
          <a:avLst>
            <a:gd name="adj" fmla="val 10000"/>
          </a:avLst>
        </a:prstGeom>
        <a:solidFill>
          <a:srgbClr val="CC66FF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700" kern="1200" dirty="0" smtClean="0"/>
            <a:t>        </a:t>
          </a:r>
          <a:r>
            <a:rPr lang="sl-SI" sz="2400" b="1" kern="1200" dirty="0" smtClean="0">
              <a:solidFill>
                <a:srgbClr val="7030A0"/>
              </a:solidFill>
            </a:rPr>
            <a:t>OBČINA IVANČNA GORICA</a:t>
          </a:r>
          <a:endParaRPr lang="sl-SI" sz="2400" b="1" kern="1200" dirty="0">
            <a:solidFill>
              <a:srgbClr val="7030A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1800" kern="1200" baseline="0" dirty="0" smtClean="0"/>
            <a:t>Sredstva </a:t>
          </a:r>
          <a:r>
            <a:rPr lang="sl-SI" sz="1800" kern="1200" baseline="0" dirty="0" smtClean="0"/>
            <a:t>za </a:t>
          </a:r>
          <a:r>
            <a:rPr lang="sl-SI" sz="1800" kern="1200" baseline="0" dirty="0" err="1" smtClean="0"/>
            <a:t>nadom</a:t>
          </a:r>
          <a:r>
            <a:rPr lang="sl-SI" sz="1800" kern="1200" baseline="0" dirty="0" smtClean="0"/>
            <a:t>. iztrošene opreme 17.160,00€</a:t>
          </a:r>
          <a:endParaRPr lang="sl-SI" sz="1800" kern="1200" baseline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1800" kern="1200" baseline="0" dirty="0" smtClean="0"/>
            <a:t>Pogodba o prenosu – nova šola Krka 1.711.228,74 €</a:t>
          </a:r>
          <a:endParaRPr lang="sl-SI" sz="1800" kern="1200" baseline="0" dirty="0"/>
        </a:p>
      </dsp:txBody>
      <dsp:txXfrm>
        <a:off x="1790915" y="2466666"/>
        <a:ext cx="5410447" cy="1392442"/>
      </dsp:txXfrm>
    </dsp:sp>
    <dsp:sp modelId="{24517785-7C0A-41A4-9C98-AE3A1FA8630C}">
      <dsp:nvSpPr>
        <dsp:cNvPr id="0" name=""/>
        <dsp:cNvSpPr/>
      </dsp:nvSpPr>
      <dsp:spPr>
        <a:xfrm>
          <a:off x="692474" y="2767490"/>
          <a:ext cx="732982" cy="88826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3BE79E-5882-4E2D-8CB1-F275BB392E3F}">
      <dsp:nvSpPr>
        <dsp:cNvPr id="0" name=""/>
        <dsp:cNvSpPr/>
      </dsp:nvSpPr>
      <dsp:spPr>
        <a:xfrm>
          <a:off x="143993" y="4095189"/>
          <a:ext cx="7056796" cy="1073383"/>
        </a:xfrm>
        <a:prstGeom prst="roundRect">
          <a:avLst>
            <a:gd name="adj" fmla="val 10000"/>
          </a:avLst>
        </a:prstGeom>
        <a:solidFill>
          <a:srgbClr val="CC66FF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700" kern="1200" dirty="0" smtClean="0"/>
            <a:t>        </a:t>
          </a:r>
          <a:r>
            <a:rPr lang="sl-SI" sz="2400" b="1" kern="1200" dirty="0" smtClean="0">
              <a:solidFill>
                <a:srgbClr val="7030A0"/>
              </a:solidFill>
            </a:rPr>
            <a:t>PRESEŽEK LETA </a:t>
          </a:r>
          <a:r>
            <a:rPr lang="sl-SI" sz="2400" b="1" kern="1200" dirty="0" smtClean="0">
              <a:solidFill>
                <a:srgbClr val="7030A0"/>
              </a:solidFill>
            </a:rPr>
            <a:t>2010</a:t>
          </a:r>
          <a:endParaRPr lang="sl-SI" sz="2400" b="1" kern="1200" dirty="0">
            <a:solidFill>
              <a:srgbClr val="7030A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1800" kern="1200" dirty="0" smtClean="0"/>
            <a:t>   </a:t>
          </a:r>
          <a:r>
            <a:rPr lang="sl-SI" sz="1800" kern="1200" dirty="0" err="1" smtClean="0"/>
            <a:t>tende</a:t>
          </a:r>
          <a:r>
            <a:rPr lang="sl-SI" sz="1800" kern="1200" dirty="0" smtClean="0"/>
            <a:t> – senčila MŠ in oprema:  21.491,62€</a:t>
          </a:r>
          <a:endParaRPr lang="sl-SI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l-SI" sz="1800" kern="1200" dirty="0"/>
        </a:p>
      </dsp:txBody>
      <dsp:txXfrm>
        <a:off x="1790753" y="4095189"/>
        <a:ext cx="5410037" cy="1073383"/>
      </dsp:txXfrm>
    </dsp:sp>
    <dsp:sp modelId="{29BBC8A3-28B7-46E8-963B-72BF0C9209A8}">
      <dsp:nvSpPr>
        <dsp:cNvPr id="0" name=""/>
        <dsp:cNvSpPr/>
      </dsp:nvSpPr>
      <dsp:spPr>
        <a:xfrm>
          <a:off x="542557" y="4261944"/>
          <a:ext cx="691902" cy="8442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38C350-6654-4EDD-BB30-6F1C594687F9}">
      <dsp:nvSpPr>
        <dsp:cNvPr id="0" name=""/>
        <dsp:cNvSpPr/>
      </dsp:nvSpPr>
      <dsp:spPr>
        <a:xfrm>
          <a:off x="0" y="216017"/>
          <a:ext cx="7280960" cy="1229389"/>
        </a:xfrm>
        <a:prstGeom prst="roundRect">
          <a:avLst>
            <a:gd name="adj" fmla="val 10000"/>
          </a:avLst>
        </a:prstGeom>
        <a:solidFill>
          <a:srgbClr val="CC66FF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700" kern="1200" dirty="0" smtClean="0"/>
            <a:t>        </a:t>
          </a:r>
          <a:r>
            <a:rPr lang="sl-SI" sz="2400" b="1" kern="1200" dirty="0" smtClean="0">
              <a:solidFill>
                <a:srgbClr val="7030A0"/>
              </a:solidFill>
            </a:rPr>
            <a:t>LASTNA SREDSTVA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800" kern="1200" dirty="0" smtClean="0"/>
            <a:t>        </a:t>
          </a:r>
          <a:r>
            <a:rPr lang="sl-SI" sz="2000" kern="1200" dirty="0" smtClean="0"/>
            <a:t>oprema </a:t>
          </a:r>
          <a:r>
            <a:rPr lang="sl-SI" sz="2000" kern="1200" dirty="0" smtClean="0"/>
            <a:t>– DI v </a:t>
          </a:r>
          <a:r>
            <a:rPr lang="sl-SI" sz="2000" kern="1200" dirty="0" smtClean="0"/>
            <a:t>vrednosti: </a:t>
          </a:r>
          <a:r>
            <a:rPr lang="sl-SI" sz="2000" kern="1200" dirty="0" smtClean="0"/>
            <a:t>14.714,15 </a:t>
          </a:r>
          <a:r>
            <a:rPr lang="sl-SI" sz="2000" kern="1200" dirty="0" smtClean="0"/>
            <a:t>€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l-SI" sz="24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1715972" y="216017"/>
        <a:ext cx="5564988" cy="1229389"/>
      </dsp:txXfrm>
    </dsp:sp>
    <dsp:sp modelId="{C5DDA839-CA17-468A-B9BE-ABC30E6F3F49}">
      <dsp:nvSpPr>
        <dsp:cNvPr id="0" name=""/>
        <dsp:cNvSpPr/>
      </dsp:nvSpPr>
      <dsp:spPr>
        <a:xfrm>
          <a:off x="72007" y="288033"/>
          <a:ext cx="1938047" cy="78683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723321AE-550C-4A37-AB50-49D95F435E3A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0B041408-3075-40AF-97B1-5DAE2850D432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3F512407-6916-4BAD-8E22-F632F45BAEF2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435" y="4631452"/>
            <a:ext cx="5491480" cy="4387691"/>
          </a:xfrm>
          <a:prstGeom prst="rect">
            <a:avLst/>
          </a:prstGeom>
        </p:spPr>
        <p:txBody>
          <a:bodyPr vert="horz" lIns="94933" tIns="47467" rIns="94933" bIns="4746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EC0088FD-1186-4776-83EB-943B208E61E2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088FD-1186-4776-83EB-943B208E61E2}" type="slidenum">
              <a:rPr lang="sl-SI" smtClean="0"/>
              <a:pPr/>
              <a:t>2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otni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aven konek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slov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25" name="Podnaslov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l-SI" smtClean="0"/>
              <a:t>Kliknite, če želite urediti slog podnaslova matrice</a:t>
            </a:r>
            <a:endParaRPr kumimoji="0" lang="en-US"/>
          </a:p>
        </p:txBody>
      </p:sp>
      <p:sp>
        <p:nvSpPr>
          <p:cNvPr id="31" name="Ograda datuma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37395DC-C907-41F7-9B35-B5286B93CFF0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18" name="Ograda noge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29" name="Ograda številke diapozitiva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37395DC-C907-41F7-9B35-B5286B93CFF0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5" name="Ograda vsebine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37395DC-C907-41F7-9B35-B5286B93CFF0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otni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ravokotni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0" name="Ograda slike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sl-SI" smtClean="0"/>
              <a:t>Kliknite ikono, če želite dodati sliko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Ograda naslova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1" name="Ograda besedila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  <a:p>
            <a:pPr lvl="1" eaLnBrk="1" latinLnBrk="0" hangingPunct="1"/>
            <a:r>
              <a:rPr kumimoji="0" lang="sl-SI" smtClean="0"/>
              <a:t>Druga raven</a:t>
            </a:r>
          </a:p>
          <a:p>
            <a:pPr lvl="2" eaLnBrk="1" latinLnBrk="0" hangingPunct="1"/>
            <a:r>
              <a:rPr kumimoji="0" lang="sl-SI" smtClean="0"/>
              <a:t>Tretja raven</a:t>
            </a:r>
          </a:p>
          <a:p>
            <a:pPr lvl="3" eaLnBrk="1" latinLnBrk="0" hangingPunct="1"/>
            <a:r>
              <a:rPr kumimoji="0" lang="sl-SI" smtClean="0"/>
              <a:t>Četrta raven</a:t>
            </a:r>
          </a:p>
          <a:p>
            <a:pPr lvl="4" eaLnBrk="1" latinLnBrk="0" hangingPunct="1"/>
            <a:r>
              <a:rPr kumimoji="0" lang="sl-SI" smtClean="0"/>
              <a:t>Peta raven</a:t>
            </a:r>
            <a:endParaRPr kumimoji="0" lang="en-US"/>
          </a:p>
        </p:txBody>
      </p:sp>
      <p:sp>
        <p:nvSpPr>
          <p:cNvPr id="27" name="Ograda datuma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37395DC-C907-41F7-9B35-B5286B93CFF0}" type="datetimeFigureOut">
              <a:rPr lang="sl-SI" smtClean="0"/>
              <a:pPr/>
              <a:t>21.02.2012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16" name="Ograda številke diapozitiva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ajdi.si/multimedia/?previewParam=9XpdAcoBDvtkQVAzYRa1ek2yNwlhprulQWvPPAWNwRY%3D&amp;referer=http://www.najdi.si/najdi_slike.jsp?q=zavrovalnica+tilia&amp;hpage=my&amp;offset=0&amp;selfld=0&amp;acnum=10&amp;foxsbar=page&amp;tab=img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686700" cy="500066"/>
          </a:xfr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>
            <a:normAutofit fontScale="90000"/>
            <a:scene3d>
              <a:camera prst="perspectiveRight"/>
              <a:lightRig rig="threePt" dir="t"/>
            </a:scene3d>
          </a:bodyPr>
          <a:lstStyle/>
          <a:p>
            <a:pPr algn="ctr"/>
            <a:r>
              <a:rPr lang="sl-SI" sz="4000" dirty="0" smtClean="0">
                <a:solidFill>
                  <a:srgbClr val="FF33CC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NAKUP OPREME</a:t>
            </a:r>
            <a:endParaRPr lang="sl-SI" sz="4000" dirty="0">
              <a:solidFill>
                <a:srgbClr val="FF33CC"/>
              </a:soli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</a:endParaRPr>
          </a:p>
        </p:txBody>
      </p:sp>
      <p:graphicFrame>
        <p:nvGraphicFramePr>
          <p:cNvPr id="14" name="Ograda vsebine 13"/>
          <p:cNvGraphicFramePr>
            <a:graphicFrameLocks noGrp="1"/>
          </p:cNvGraphicFramePr>
          <p:nvPr>
            <p:ph idx="1"/>
          </p:nvPr>
        </p:nvGraphicFramePr>
        <p:xfrm>
          <a:off x="251520" y="980728"/>
          <a:ext cx="763284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15370" cy="725470"/>
          </a:xfrm>
        </p:spPr>
        <p:txBody>
          <a:bodyPr>
            <a:normAutofit/>
          </a:bodyPr>
          <a:lstStyle/>
          <a:p>
            <a:pPr algn="ctr"/>
            <a:r>
              <a:rPr lang="sl-SI" dirty="0" smtClean="0">
                <a:solidFill>
                  <a:srgbClr val="FF33CC"/>
                </a:solidFill>
              </a:rPr>
              <a:t>NAKUP OPREME</a:t>
            </a:r>
            <a:endParaRPr lang="sl-SI" dirty="0">
              <a:solidFill>
                <a:srgbClr val="FF33CC"/>
              </a:solidFill>
            </a:endParaRPr>
          </a:p>
        </p:txBody>
      </p:sp>
      <p:graphicFrame>
        <p:nvGraphicFramePr>
          <p:cNvPr id="14" name="Ograda vsebine 13"/>
          <p:cNvGraphicFramePr>
            <a:graphicFrameLocks noGrp="1"/>
          </p:cNvGraphicFramePr>
          <p:nvPr>
            <p:ph idx="1"/>
          </p:nvPr>
        </p:nvGraphicFramePr>
        <p:xfrm>
          <a:off x="395536" y="1268760"/>
          <a:ext cx="8001056" cy="285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5" name="Skupina 14"/>
          <p:cNvGrpSpPr/>
          <p:nvPr/>
        </p:nvGrpSpPr>
        <p:grpSpPr>
          <a:xfrm>
            <a:off x="251520" y="3068960"/>
            <a:ext cx="7864235" cy="1368152"/>
            <a:chOff x="-33602" y="1610674"/>
            <a:chExt cx="7864235" cy="1368152"/>
          </a:xfrm>
        </p:grpSpPr>
        <p:sp>
          <p:nvSpPr>
            <p:cNvPr id="16" name="Zaobljeni pravokotnik 15"/>
            <p:cNvSpPr/>
            <p:nvPr/>
          </p:nvSpPr>
          <p:spPr>
            <a:xfrm>
              <a:off x="-33602" y="1610674"/>
              <a:ext cx="7272808" cy="1224136"/>
            </a:xfrm>
            <a:prstGeom prst="roundRect">
              <a:avLst>
                <a:gd name="adj" fmla="val 10000"/>
              </a:avLst>
            </a:prstGeom>
            <a:solidFill>
              <a:srgbClr val="CC66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Zaobljeni pravokotnik 4"/>
            <p:cNvSpPr/>
            <p:nvPr/>
          </p:nvSpPr>
          <p:spPr>
            <a:xfrm>
              <a:off x="1930180" y="1826698"/>
              <a:ext cx="5900453" cy="11521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t" anchorCtr="0">
              <a:noAutofit/>
            </a:bodyPr>
            <a:lstStyle/>
            <a:p>
              <a:pPr lvl="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l-SI" sz="2700" b="1" kern="1200" dirty="0" smtClean="0">
                  <a:solidFill>
                    <a:srgbClr val="7030A0"/>
                  </a:solidFill>
                </a:rPr>
                <a:t>        </a:t>
              </a:r>
              <a:r>
                <a:rPr lang="sl-SI" sz="2400" b="1" kern="1200" dirty="0" smtClean="0">
                  <a:solidFill>
                    <a:srgbClr val="7030A0"/>
                  </a:solidFill>
                </a:rPr>
                <a:t>SREDSTVA ZAVAROVALNICE</a:t>
              </a:r>
              <a:endParaRPr lang="sl-SI" sz="2400" b="1" kern="1200" dirty="0">
                <a:solidFill>
                  <a:srgbClr val="7030A0"/>
                </a:solidFill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sl-SI" sz="1800" kern="1200" dirty="0" smtClean="0"/>
                <a:t>    </a:t>
              </a:r>
              <a:r>
                <a:rPr lang="sl-SI" sz="2000" kern="1200" dirty="0" smtClean="0"/>
                <a:t>iz sredstev za nakazano odškodnino</a:t>
              </a:r>
              <a:r>
                <a:rPr lang="sl-SI" sz="2000" kern="1200" baseline="0" dirty="0" smtClean="0"/>
                <a:t>: </a:t>
              </a:r>
              <a:r>
                <a:rPr lang="sl-SI" sz="2000" kern="1200" baseline="0" dirty="0" smtClean="0"/>
                <a:t>478,60 </a:t>
              </a:r>
              <a:r>
                <a:rPr lang="sl-SI" sz="2000" kern="1200" baseline="0" dirty="0" smtClean="0"/>
                <a:t>€ </a:t>
              </a:r>
              <a:endParaRPr lang="sl-SI" sz="2000" kern="1200" baseline="0" dirty="0"/>
            </a:p>
          </p:txBody>
        </p:sp>
      </p:grpSp>
      <p:pic>
        <p:nvPicPr>
          <p:cNvPr id="3074" name="Picture 2" descr="http://www.najdi.si/multimediaservlet?url=Tod25wCLmE42HQ4a50LccwfHsvciGoqt3ADF14OtK%2F%2F8Kwjqd%2BzGu9rnzzS%2B%2F08v&amp;size=large&amp;locale=sl&amp;contenttype=image%2Fgif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27584" y="3356992"/>
            <a:ext cx="1584176" cy="4693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azkošno">
  <a:themeElements>
    <a:clrScheme name="Razkošn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Pisarna – klasično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Razkošn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225</TotalTime>
  <Words>87</Words>
  <Application>Microsoft Office PowerPoint</Application>
  <PresentationFormat>Diaprojekcija na zaslonu (4:3)</PresentationFormat>
  <Paragraphs>15</Paragraphs>
  <Slides>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2</vt:i4>
      </vt:variant>
    </vt:vector>
  </HeadingPairs>
  <TitlesOfParts>
    <vt:vector size="3" baseType="lpstr">
      <vt:lpstr>Razkošno</vt:lpstr>
      <vt:lpstr>NAKUP OPREME</vt:lpstr>
      <vt:lpstr>NAKUP OPREME</vt:lpstr>
    </vt:vector>
  </TitlesOfParts>
  <Company>bb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34</cp:revision>
  <dcterms:created xsi:type="dcterms:W3CDTF">2008-02-27T14:09:10Z</dcterms:created>
  <dcterms:modified xsi:type="dcterms:W3CDTF">2012-02-21T09:42:05Z</dcterms:modified>
</cp:coreProperties>
</file>